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44" autoAdjust="0"/>
    <p:restoredTop sz="86464" autoAdjust="0"/>
  </p:normalViewPr>
  <p:slideViewPr>
    <p:cSldViewPr>
      <p:cViewPr>
        <p:scale>
          <a:sx n="96" d="100"/>
          <a:sy n="96" d="100"/>
        </p:scale>
        <p:origin x="-7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8DB6DE6-5588-4175-B86A-0821ECFE21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1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4817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7332" tIns="48667" rIns="97332" bIns="48667"/>
          <a:lstStyle/>
          <a:p>
            <a:pPr defTabSz="966788">
              <a:spcBef>
                <a:spcPct val="0"/>
              </a:spcBef>
            </a:pPr>
            <a:endParaRPr lang="en-US" sz="25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11/17/2016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Capital Planning Committee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75FF6-EC59-44E6-8ED3-C465C8AF5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11/17/2016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Capital Planning Committee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194A2-F768-4342-A571-B8645C6F9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11/17/2016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Capital Planning Committee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E9A93-37CF-4AB5-9F18-1FA061D00A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11/17/2016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Capital Planning Committee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F34E9-E47A-481A-B9FD-A9EAB249E1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11/17/2016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Capital Planning Committee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5A4E4-76FC-41F4-902F-AD1F768AB3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11/17/2016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Capital Planning Committee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FF32D-4F3F-4C4D-A4AE-324C363260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11/17/2016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Capital Planning Committee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3F9A2-E8AE-443D-AD06-6B93C475B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11/17/2016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Capital Planning Committee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B0FA0-8C7F-469C-B656-5ACA2A2E0F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11/17/2016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Capital Planning Committee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18945-483F-411C-A93B-A9896B5347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11/17/2016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Capital Planning Committee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C8C90-7C85-4BA2-85E9-ED49B2E43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11/17/2016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Capital Planning Committee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F6442-D773-43DC-A067-248B71CA83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11/17/2016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Capital Planning Committee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591A67-59B5-4A93-8B45-9B8E0C1CA5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Capital Planning Committee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350A3-BF11-4860-87D2-6D163ACD8BA2}" type="slidenum">
              <a:rPr lang="en-US"/>
              <a:pPr/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 anchor="b"/>
          <a:lstStyle/>
          <a:p>
            <a:r>
              <a:rPr lang="en-US" dirty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  <a:noFill/>
          <a:ln/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Minutes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Revised Meeting Schedule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Planned sub-committee hearings and notice to departments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Review FY 2018-2022 Submissions from Departments and Sub-committee reports</a:t>
            </a:r>
          </a:p>
          <a:p>
            <a:pPr lvl="1">
              <a:buFont typeface="+mj-lt"/>
              <a:buAutoNum type="arabicPeriod"/>
            </a:pPr>
            <a:r>
              <a:rPr lang="en-US" sz="1000" dirty="0" smtClean="0">
                <a:solidFill>
                  <a:srgbClr val="000000"/>
                </a:solidFill>
              </a:rPr>
              <a:t>Arlington Public Schools</a:t>
            </a:r>
          </a:p>
          <a:p>
            <a:pPr lvl="1">
              <a:buFont typeface="+mj-lt"/>
              <a:buAutoNum type="arabicPeriod"/>
            </a:pPr>
            <a:r>
              <a:rPr lang="en-US" sz="1000" dirty="0" smtClean="0">
                <a:solidFill>
                  <a:srgbClr val="000000"/>
                </a:solidFill>
              </a:rPr>
              <a:t>Review of Planning Requests  re Senior Center and  Urban Renewal Fund (postponed)</a:t>
            </a:r>
          </a:p>
          <a:p>
            <a:pPr lvl="1">
              <a:buFont typeface="+mj-lt"/>
              <a:buAutoNum type="arabicPeriod"/>
            </a:pPr>
            <a:r>
              <a:rPr lang="en-US" sz="1000" dirty="0" smtClean="0">
                <a:solidFill>
                  <a:srgbClr val="000000"/>
                </a:solidFill>
              </a:rPr>
              <a:t>Other subcommittee reports</a:t>
            </a:r>
          </a:p>
          <a:p>
            <a:pPr lvl="1">
              <a:buFont typeface="+mj-lt"/>
              <a:buAutoNum type="arabicPeriod"/>
            </a:pPr>
            <a:r>
              <a:rPr lang="en-US" sz="1000" dirty="0" smtClean="0">
                <a:solidFill>
                  <a:srgbClr val="000000"/>
                </a:solidFill>
              </a:rPr>
              <a:t>Updated  Report on Town Rental Properties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Review unused capital accounts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Accessing new database forms and other improvements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Review of updated existing debt schedule; first look at Capital Plan and 5% limit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New Business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2154</TotalTime>
  <Words>81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Planning Committee Capital Budget FY 2000 Capital Plan FY2000 - FY2004</dc:title>
  <dc:creator>Charles Foskett</dc:creator>
  <cp:lastModifiedBy>Amy Fidalgo</cp:lastModifiedBy>
  <cp:revision>111</cp:revision>
  <cp:lastPrinted>2005-10-06T02:34:11Z</cp:lastPrinted>
  <dcterms:created xsi:type="dcterms:W3CDTF">1999-02-24T02:13:11Z</dcterms:created>
  <dcterms:modified xsi:type="dcterms:W3CDTF">2016-11-15T12:59:53Z</dcterms:modified>
</cp:coreProperties>
</file>