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  <p:embeddedFont>
      <p:font typeface="Roboto Slab" pitchFamily="2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23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9c45c4b7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9c45c4b7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4040ffd8e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4040ffd8e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9c45c4b7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9c45c4b7f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040ffd8e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4040ffd8e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040ffd8e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040ffd8e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040ffd8e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4040ffd8e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9c45c4b7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9c45c4b7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9650" y="4477750"/>
            <a:ext cx="1158125" cy="57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9650" y="4477750"/>
            <a:ext cx="1158125" cy="57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9650" y="4477750"/>
            <a:ext cx="1158125" cy="57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9650" y="4477750"/>
            <a:ext cx="1158125" cy="57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Zero Waste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Committee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 to Town Meeting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5025" y="4195400"/>
            <a:ext cx="1773950" cy="8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Single-Use Plastic Water Bottle Ban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87900" y="1337425"/>
            <a:ext cx="6982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Overwhelmingly (182 votes) passed  2022 ATM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Our arguments for the ban were: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The bottles have a low recycling rate - consumed away from home, no deposit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Est more than 700,000 dry 12 oz sold annually in Arlington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Thin-walled and break down quickly when littered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Arlington’s MWRA tap water is a great alternative</a:t>
            </a:r>
            <a:endParaRPr sz="2000"/>
          </a:p>
        </p:txBody>
      </p:sp>
      <p:pic>
        <p:nvPicPr>
          <p:cNvPr id="76" name="Google Shape;76;p14" descr="Poland Spring pile of half-pint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050" y="2854475"/>
            <a:ext cx="1773949" cy="133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0050" y="1524000"/>
            <a:ext cx="1773952" cy="133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Single-Use Plastic Water Bottle Ban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87900" y="1307500"/>
            <a:ext cx="7179600" cy="31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700,000 12-oz bottles in 24-case packs have been replaced at Arlington  retailers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Aluminium bottles and cans have  replaced plastic water bottles, but in smaller packs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Good news for single use plastic waste reduction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Still no MA deposit on water</a:t>
            </a:r>
            <a:endParaRPr sz="20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Water sold in paperboard containers, marketed as eco-friendly is becoming more common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Confusing to consumer and not recyclable</a:t>
            </a:r>
            <a:endParaRPr sz="2000"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6937" y="368150"/>
            <a:ext cx="1106650" cy="14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0313" y="1982050"/>
            <a:ext cx="1179875" cy="15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7637" y="3804350"/>
            <a:ext cx="1545225" cy="11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Plastics Reduction Subcommittee</a:t>
            </a: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387900" y="1337425"/>
            <a:ext cx="6912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Arlington On Tap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Advocating, planning, and implementing water bottle filling stations around town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Hurd field has first new water filling station!</a:t>
            </a:r>
            <a:endParaRPr sz="20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No Plastic, </a:t>
            </a:r>
            <a:r>
              <a:rPr lang="en" sz="2200" i="1"/>
              <a:t>Please</a:t>
            </a:r>
            <a:endParaRPr sz="2200" i="1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Restaurant-goers provided single use plastic items only by request. Win - win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zerowastearlington.org promotes participating restaurants</a:t>
            </a:r>
            <a:endParaRPr sz="2000"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7538" y="610950"/>
            <a:ext cx="127635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7538" y="3771125"/>
            <a:ext cx="127635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5334" y="2127300"/>
            <a:ext cx="1160775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Legislative Subcommittee</a:t>
            </a: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387900" y="1337425"/>
            <a:ext cx="8572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Tracking waste and recycling-related legislation in the State House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Article 64 - Producer Responsibility resolution to 2023 TM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Hope you support it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Shifts burden to consumer product manufacturers</a:t>
            </a:r>
            <a:endParaRPr sz="20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Expanding the MA bottle bill 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000"/>
              <a:t>Continues to be defeated at the State House. </a:t>
            </a:r>
            <a:endParaRPr sz="20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000"/>
              <a:t>Would add non-carbonated beverages, wine bottles, energy drinks</a:t>
            </a:r>
            <a:r>
              <a:rPr lang="en" sz="2200"/>
              <a:t> 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Outreach &amp; Education</a:t>
            </a: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87900" y="1337425"/>
            <a:ext cx="56334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Zerowastearlington.org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 launched July 2022 to compliment our Town web page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Over 2000 users browsing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Social Media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Facebook posting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Webinar series - Earth to Arlington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Waste Bans and Food Waste</a:t>
            </a:r>
            <a:endParaRPr sz="2200"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550" y="509625"/>
            <a:ext cx="2799849" cy="1744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18"/>
          <p:cNvGrpSpPr/>
          <p:nvPr/>
        </p:nvGrpSpPr>
        <p:grpSpPr>
          <a:xfrm>
            <a:off x="6301175" y="2543275"/>
            <a:ext cx="2472600" cy="972000"/>
            <a:chOff x="2567025" y="3208800"/>
            <a:chExt cx="2472600" cy="972000"/>
          </a:xfrm>
        </p:grpSpPr>
        <p:sp>
          <p:nvSpPr>
            <p:cNvPr id="110" name="Google Shape;110;p18"/>
            <p:cNvSpPr/>
            <p:nvPr/>
          </p:nvSpPr>
          <p:spPr>
            <a:xfrm>
              <a:off x="2567025" y="3208800"/>
              <a:ext cx="2472600" cy="9720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1" name="Google Shape;111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09600" y="3208800"/>
              <a:ext cx="2430000" cy="97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Solid Waste - household waste reduction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387900" y="1337425"/>
            <a:ext cx="85023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Textile diverted from waste stream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371,765 lbs through the Bay State Textile program earning Arlington Schools $18,588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Solid Waste Hauled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11,302 tons of solid waste and 4,717 tons of recyclables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Reuse &amp; Recycle Center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Very popular along with the newly opened Swap Shed!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Processes large plastics, Styrofoam, electronics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 More</a:t>
            </a: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Check out our website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Follow us on Facebook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Join our email list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Come to our meetings - 4th Thursday of every month</a:t>
            </a:r>
            <a:endParaRPr sz="2200"/>
          </a:p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We are always looking for volunteers!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On-screen Show (16:9)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Roboto Slab</vt:lpstr>
      <vt:lpstr>Roboto</vt:lpstr>
      <vt:lpstr>Marina</vt:lpstr>
      <vt:lpstr>Zero Waste  Committee</vt:lpstr>
      <vt:lpstr>Single-Use Plastic Water Bottle Ban</vt:lpstr>
      <vt:lpstr>Single-Use Plastic Water Bottle Ban</vt:lpstr>
      <vt:lpstr>Plastics Reduction Subcommittee</vt:lpstr>
      <vt:lpstr>Legislative Subcommittee</vt:lpstr>
      <vt:lpstr>Outreach &amp; Education</vt:lpstr>
      <vt:lpstr>Solid Waste - household waste reduction</vt:lpstr>
      <vt:lpstr>Learn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Waste  Committee</dc:title>
  <dc:creator>Juli Brazile</dc:creator>
  <cp:lastModifiedBy>Juli Brazile</cp:lastModifiedBy>
  <cp:revision>1</cp:revision>
  <dcterms:modified xsi:type="dcterms:W3CDTF">2023-05-15T17:57:33Z</dcterms:modified>
</cp:coreProperties>
</file>