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637"/>
  </p:normalViewPr>
  <p:slideViewPr>
    <p:cSldViewPr snapToGrid="0">
      <p:cViewPr varScale="1">
        <p:scale>
          <a:sx n="90" d="100"/>
          <a:sy n="90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CDC1-EADC-14AA-FB45-F8A1715AA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25DEE-C450-AA43-1D3F-07186025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A35A5-E840-296D-591B-23327C72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A5CF-192C-813D-6728-C07CCC69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3F61-5366-2683-5F4C-65FA48D5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1050-E048-3B86-0EAD-C073A66F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51F90-246F-52EF-9BE7-230E9349A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C0F3B-779D-C2AB-19AE-DB0D62B6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11FA2-A9A5-A42B-1B8C-66D0A494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B46A-89C2-3650-AB16-30D75F02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91E94-0CEC-A7C6-E10B-CE2F0AE58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6E3B2-0EED-2AD2-AC5C-9E911A832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0584-0D3F-5CB0-E07A-0311F7C8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118F-4C32-8AA3-8C0A-4D178CEA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12667-761A-AB9C-0B86-F65AD7E7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2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6ECC-1C3B-A8CD-0891-CA41C239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01BA-FA34-CC52-CCA4-4B99653A5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8D4FD-FCE0-EDD8-6C65-BC509A25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E281C-506E-AC22-049C-491428ED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8AE6-64FB-A62F-CD2D-A35F5B08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6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60AC-9C31-150F-84C2-1844FF37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A646F-0152-6469-15C8-6FA83E820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10355-D396-11F7-52A4-CF7FA707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8F6B8-38FE-D84B-3286-F29C881B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5FE0B-B599-CD65-2199-CDAF9218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5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D2F5-7CD7-316C-7AC1-6F8F4DDE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4F9D-1B50-29FF-23FE-FFFC7BE03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9753E-E167-CAA9-A175-7B8A9FBB7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87F0-ECE4-1B88-8DF5-F0D17707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84850-DC04-4406-26B0-C55C681F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61E-2E67-8831-07F3-5BA09A0D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B46A-0611-DB6D-6DAC-6A555F37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3E73D-6958-252D-5364-E546349BE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B6308-51F5-9E8D-591C-39B26ACD6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BCA1E-4DA1-732B-23F7-300808D74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060C5-D807-0658-9774-F05304084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02103-0180-6F58-738F-DB5352B2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E4F48-AD27-C105-C353-75E62C6E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E9B015-5F28-8540-7F60-1CEDF761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4156-2FA5-FB27-C580-1C87B8D5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46368-EB09-51C2-D0CB-F8BA9568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5C60E-9643-2C01-260F-4E0BD843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96D7D-BC97-951F-70DC-FDEB39A1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14DFA-162E-B8D9-91DF-213B2BC6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30AD7-CA1A-1D94-A951-295DD8AA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5D35-FA9F-BD9A-EDCC-488B7C6E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286A-3564-1DDE-344B-4705DF3E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00AE-FD13-C024-8D3A-423FB1F1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3F8CA-EFCD-E1F7-A3CD-DEBEEC0FF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3458E-640D-69BB-EE25-39E6A289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80EE2-D2B9-B4C3-9A34-6644F03B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F468-57F0-144B-416F-4E714AF2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2A91-380C-1868-EB17-4EF976F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0A252-488A-BBB4-3B71-0D1402976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E16D9-F657-CE95-EC75-D1A3B404E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966C2-1B94-E741-1716-E1AAF6B4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E4E3E-8FB2-FBAF-1CCB-8118F0E4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D7F3-97EF-C3D7-5EF0-909DD3DB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63DC4-F7CF-AF81-E84E-215BE9F9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CF550-770C-A304-8F4B-2E74DAD5B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8F06-2D6B-CE2E-3440-25CE66256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D960-CE73-B345-A97B-561E04F15D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C3DD8-8D58-3716-7196-22FE71C60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7C6C-B065-5365-FAAE-EDB3392CE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B8A1-1268-3446-9838-E38B9109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erson sitting at a table with a sewing machine&#10;&#10;Description automatically generated with low confidence">
            <a:extLst>
              <a:ext uri="{FF2B5EF4-FFF2-40B4-BE49-F238E27FC236}">
                <a16:creationId xmlns:a16="http://schemas.microsoft.com/office/drawing/2014/main" id="{C5EC7E8F-A4FD-8560-662C-CBAC46C6BB6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8"/>
          <a:stretch/>
        </p:blipFill>
        <p:spPr>
          <a:xfrm>
            <a:off x="0" y="-8867"/>
            <a:ext cx="3749040" cy="4206240"/>
          </a:xfrm>
          <a:prstGeom prst="rect">
            <a:avLst/>
          </a:prstGeom>
        </p:spPr>
      </p:pic>
      <p:pic>
        <p:nvPicPr>
          <p:cNvPr id="9" name="Picture 8" descr="A group of people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8B1D7441-A585-9154-AD19-D45BFF528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A40B0-B1D5-9BB9-F21E-A2FA03551E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37" y="0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Picture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A006FFC4-BB5E-06D8-6DC2-7F254FBAF3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pic>
        <p:nvPicPr>
          <p:cNvPr id="13" name="Picture 12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E48B6A33-C444-185B-A59A-04DF58683A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4297690"/>
            <a:ext cx="5811520" cy="18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FF0D0-CB97-1A2D-AAC2-499711A14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8"/>
          <a:stretch/>
        </p:blipFill>
        <p:spPr>
          <a:xfrm>
            <a:off x="4267200" y="3474721"/>
            <a:ext cx="7924800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9CE14-60BC-F00C-1730-802CCC49B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9"/>
          <a:stretch/>
        </p:blipFill>
        <p:spPr>
          <a:xfrm>
            <a:off x="4636168" y="0"/>
            <a:ext cx="7555832" cy="3383280"/>
          </a:xfrm>
          <a:prstGeom prst="rect">
            <a:avLst/>
          </a:prstGeom>
        </p:spPr>
      </p:pic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250B3-0D9F-6B66-5C2F-420AE0183664}"/>
              </a:ext>
            </a:extLst>
          </p:cNvPr>
          <p:cNvSpPr txBox="1"/>
          <p:nvPr/>
        </p:nvSpPr>
        <p:spPr>
          <a:xfrm>
            <a:off x="365760" y="396240"/>
            <a:ext cx="427040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ACA’s Annual Impact</a:t>
            </a:r>
          </a:p>
          <a:p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Students of All Ages Served in Year-round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1,250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Children &amp; Teens Enrolled in Vacation Arts 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Instructors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Counselors Hired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Teen Interns 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that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8,000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Arlington Porchfest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2,000+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Attendees at Arlington Open Studios</a:t>
            </a:r>
          </a:p>
        </p:txBody>
      </p:sp>
    </p:spTree>
    <p:extLst>
      <p:ext uri="{BB962C8B-B14F-4D97-AF65-F5344CB8AC3E}">
        <p14:creationId xmlns:p14="http://schemas.microsoft.com/office/powerpoint/2010/main" val="2603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0FC160-CF7E-CE9C-DEBB-228D4779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75" y="333749"/>
            <a:ext cx="4576183" cy="63261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 THE DATE!</a:t>
            </a:r>
          </a:p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display through June 8: 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REUNION: 10 Iranian Artists 10 Years Later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Shaira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Ali Gallery</a:t>
            </a:r>
          </a:p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13 @ 6:30pm: 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Teen Artists on the Issues: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Ceramics &amp; Social Justice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Exhibit and Panel Discussion at the Robbins Library</a:t>
            </a:r>
          </a:p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17, 12-6pm: </a:t>
            </a:r>
            <a:r>
              <a:rPr lang="en-US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Arlington Porchfest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returns to our neighborhoods for its 7</a:t>
            </a:r>
            <a:r>
              <a:rPr lang="en-US" sz="2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year! 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 contact: </a:t>
            </a:r>
          </a:p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Executive Director Tom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Formicola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tom@acarts.org 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(781) 648-6220</a:t>
            </a:r>
          </a:p>
          <a:p>
            <a:pPr marL="0" indent="0">
              <a:buNone/>
            </a:pP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8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7D469D99-7F9C-787D-AE71-F4EF838C9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 descr="A group of people sitting on a stage&#10;&#10;Description automatically generated">
            <a:extLst>
              <a:ext uri="{FF2B5EF4-FFF2-40B4-BE49-F238E27FC236}">
                <a16:creationId xmlns:a16="http://schemas.microsoft.com/office/drawing/2014/main" id="{6E1BCFD7-9BB2-C60B-192D-683AB2B7D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54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126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Ruggles, Aneleise</dc:creator>
  <cp:lastModifiedBy>Juli Brazile</cp:lastModifiedBy>
  <cp:revision>4</cp:revision>
  <dcterms:created xsi:type="dcterms:W3CDTF">2023-05-15T13:08:30Z</dcterms:created>
  <dcterms:modified xsi:type="dcterms:W3CDTF">2023-05-15T20:06:25Z</dcterms:modified>
</cp:coreProperties>
</file>